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 pentru a edita stilul de subtitlu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680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2066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3492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8258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99184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05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15710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74321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5362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7816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7929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949CE-45BB-4F38-BDF4-C228AAE5752F}" type="datetimeFigureOut">
              <a:rPr lang="ro-RO" smtClean="0"/>
              <a:pPr/>
              <a:t>02.03.2021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041CC-BAFE-4822-9617-6C369B4E6D62}" type="slidenum">
              <a:rPr lang="ro-RO" smtClean="0"/>
              <a:pPr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87375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Dreptunghi 99"/>
          <p:cNvSpPr/>
          <p:nvPr/>
        </p:nvSpPr>
        <p:spPr>
          <a:xfrm rot="16200000">
            <a:off x="2888774" y="2105815"/>
            <a:ext cx="342115" cy="288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98" name="Dreptunghi 97"/>
          <p:cNvSpPr/>
          <p:nvPr/>
        </p:nvSpPr>
        <p:spPr>
          <a:xfrm rot="16200000">
            <a:off x="5265038" y="4554087"/>
            <a:ext cx="342115" cy="288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99" name="Dreptunghi 98"/>
          <p:cNvSpPr/>
          <p:nvPr/>
        </p:nvSpPr>
        <p:spPr>
          <a:xfrm rot="16200000">
            <a:off x="5265038" y="2105815"/>
            <a:ext cx="342115" cy="288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97" name="Dreptunghi 96"/>
          <p:cNvSpPr/>
          <p:nvPr/>
        </p:nvSpPr>
        <p:spPr>
          <a:xfrm rot="16200000">
            <a:off x="2888775" y="4554086"/>
            <a:ext cx="342115" cy="288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96" name="Dreptunghi 95"/>
          <p:cNvSpPr/>
          <p:nvPr/>
        </p:nvSpPr>
        <p:spPr>
          <a:xfrm rot="16200000">
            <a:off x="2353443" y="3127276"/>
            <a:ext cx="6885387" cy="5760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95" name="Dreptunghi 94"/>
          <p:cNvSpPr/>
          <p:nvPr/>
        </p:nvSpPr>
        <p:spPr>
          <a:xfrm rot="16200000">
            <a:off x="-657199" y="3140968"/>
            <a:ext cx="6858000" cy="5760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94" name="Dreptunghi 93"/>
          <p:cNvSpPr/>
          <p:nvPr/>
        </p:nvSpPr>
        <p:spPr>
          <a:xfrm>
            <a:off x="0" y="4725144"/>
            <a:ext cx="9180510" cy="5760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ro-RO" dirty="0"/>
          </a:p>
        </p:txBody>
      </p:sp>
      <p:sp>
        <p:nvSpPr>
          <p:cNvPr id="93" name="Dreptunghi 92"/>
          <p:cNvSpPr/>
          <p:nvPr/>
        </p:nvSpPr>
        <p:spPr>
          <a:xfrm>
            <a:off x="0" y="1700808"/>
            <a:ext cx="9144000" cy="5760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" name="Dreptunghi 6"/>
          <p:cNvSpPr/>
          <p:nvPr/>
        </p:nvSpPr>
        <p:spPr>
          <a:xfrm>
            <a:off x="0" y="2420888"/>
            <a:ext cx="9144000" cy="20882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cxnSp>
        <p:nvCxnSpPr>
          <p:cNvPr id="10" name="Conector drept 9"/>
          <p:cNvCxnSpPr/>
          <p:nvPr/>
        </p:nvCxnSpPr>
        <p:spPr>
          <a:xfrm flipV="1">
            <a:off x="0" y="2420886"/>
            <a:ext cx="3258882" cy="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ector drept 10"/>
          <p:cNvCxnSpPr/>
          <p:nvPr/>
        </p:nvCxnSpPr>
        <p:spPr>
          <a:xfrm>
            <a:off x="0" y="4509120"/>
            <a:ext cx="3236021" cy="706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ector drept 11"/>
          <p:cNvCxnSpPr/>
          <p:nvPr/>
        </p:nvCxnSpPr>
        <p:spPr>
          <a:xfrm flipV="1">
            <a:off x="4432950" y="4495263"/>
            <a:ext cx="4716016" cy="26414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ector drept 13"/>
          <p:cNvCxnSpPr/>
          <p:nvPr/>
        </p:nvCxnSpPr>
        <p:spPr>
          <a:xfrm flipV="1">
            <a:off x="5165036" y="2420886"/>
            <a:ext cx="3978964" cy="724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ector drept 15"/>
          <p:cNvCxnSpPr/>
          <p:nvPr/>
        </p:nvCxnSpPr>
        <p:spPr>
          <a:xfrm>
            <a:off x="5292080" y="4509120"/>
            <a:ext cx="2" cy="2348881"/>
          </a:xfrm>
          <a:prstGeom prst="line">
            <a:avLst/>
          </a:prstGeom>
          <a:ln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ector drept 16"/>
          <p:cNvCxnSpPr/>
          <p:nvPr/>
        </p:nvCxnSpPr>
        <p:spPr>
          <a:xfrm>
            <a:off x="5220071" y="0"/>
            <a:ext cx="72009" cy="2456384"/>
          </a:xfrm>
          <a:prstGeom prst="line">
            <a:avLst/>
          </a:prstGeom>
          <a:ln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Dreptunghi 7"/>
          <p:cNvSpPr/>
          <p:nvPr/>
        </p:nvSpPr>
        <p:spPr>
          <a:xfrm rot="16200000">
            <a:off x="693430" y="2322045"/>
            <a:ext cx="7219137" cy="20882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0" name="Dreptunghi 19"/>
          <p:cNvSpPr/>
          <p:nvPr/>
        </p:nvSpPr>
        <p:spPr>
          <a:xfrm>
            <a:off x="5174352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2" name="Dreptunghi 21"/>
          <p:cNvSpPr/>
          <p:nvPr/>
        </p:nvSpPr>
        <p:spPr>
          <a:xfrm>
            <a:off x="4932039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3" name="Dreptunghi 22"/>
          <p:cNvSpPr/>
          <p:nvPr/>
        </p:nvSpPr>
        <p:spPr>
          <a:xfrm>
            <a:off x="4742304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4" name="Dreptunghi 23"/>
          <p:cNvSpPr/>
          <p:nvPr/>
        </p:nvSpPr>
        <p:spPr>
          <a:xfrm>
            <a:off x="4499991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5" name="Dreptunghi 24"/>
          <p:cNvSpPr/>
          <p:nvPr/>
        </p:nvSpPr>
        <p:spPr>
          <a:xfrm>
            <a:off x="4238248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6" name="Dreptunghi 25"/>
          <p:cNvSpPr/>
          <p:nvPr/>
        </p:nvSpPr>
        <p:spPr>
          <a:xfrm>
            <a:off x="4067943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7" name="Dreptunghi 26"/>
          <p:cNvSpPr/>
          <p:nvPr/>
        </p:nvSpPr>
        <p:spPr>
          <a:xfrm>
            <a:off x="3878208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8" name="Dreptunghi 27"/>
          <p:cNvSpPr/>
          <p:nvPr/>
        </p:nvSpPr>
        <p:spPr>
          <a:xfrm>
            <a:off x="3662184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9" name="Dreptunghi 28"/>
          <p:cNvSpPr/>
          <p:nvPr/>
        </p:nvSpPr>
        <p:spPr>
          <a:xfrm>
            <a:off x="3491879" y="4725146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0" name="Dreptunghi 29"/>
          <p:cNvSpPr/>
          <p:nvPr/>
        </p:nvSpPr>
        <p:spPr>
          <a:xfrm>
            <a:off x="3302144" y="4725145"/>
            <a:ext cx="45719" cy="49268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1" name="Dreptunghi 30"/>
          <p:cNvSpPr/>
          <p:nvPr/>
        </p:nvSpPr>
        <p:spPr>
          <a:xfrm>
            <a:off x="5174352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3" name="Dreptunghi 32"/>
          <p:cNvSpPr/>
          <p:nvPr/>
        </p:nvSpPr>
        <p:spPr>
          <a:xfrm>
            <a:off x="5004048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4" name="Dreptunghi 33"/>
          <p:cNvSpPr/>
          <p:nvPr/>
        </p:nvSpPr>
        <p:spPr>
          <a:xfrm>
            <a:off x="4814313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5" name="Dreptunghi 34"/>
          <p:cNvSpPr/>
          <p:nvPr/>
        </p:nvSpPr>
        <p:spPr>
          <a:xfrm>
            <a:off x="4644008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6" name="Dreptunghi 35"/>
          <p:cNvSpPr/>
          <p:nvPr/>
        </p:nvSpPr>
        <p:spPr>
          <a:xfrm>
            <a:off x="4427984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7" name="Dreptunghi 36"/>
          <p:cNvSpPr/>
          <p:nvPr/>
        </p:nvSpPr>
        <p:spPr>
          <a:xfrm>
            <a:off x="4211960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8" name="Dreptunghi 37"/>
          <p:cNvSpPr/>
          <p:nvPr/>
        </p:nvSpPr>
        <p:spPr>
          <a:xfrm>
            <a:off x="4022225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39" name="Dreptunghi 38"/>
          <p:cNvSpPr/>
          <p:nvPr/>
        </p:nvSpPr>
        <p:spPr>
          <a:xfrm>
            <a:off x="3806201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40" name="Dreptunghi 39"/>
          <p:cNvSpPr/>
          <p:nvPr/>
        </p:nvSpPr>
        <p:spPr>
          <a:xfrm>
            <a:off x="3635896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41" name="Dreptunghi 40"/>
          <p:cNvSpPr/>
          <p:nvPr/>
        </p:nvSpPr>
        <p:spPr>
          <a:xfrm>
            <a:off x="3491880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42" name="Dreptunghi 41"/>
          <p:cNvSpPr/>
          <p:nvPr/>
        </p:nvSpPr>
        <p:spPr>
          <a:xfrm>
            <a:off x="3302145" y="17008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56" name="Dreptunghi 55"/>
          <p:cNvSpPr/>
          <p:nvPr/>
        </p:nvSpPr>
        <p:spPr>
          <a:xfrm rot="5400000">
            <a:off x="5773276" y="4054212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57" name="Dreptunghi 56"/>
          <p:cNvSpPr/>
          <p:nvPr/>
        </p:nvSpPr>
        <p:spPr>
          <a:xfrm rot="5400000">
            <a:off x="5773277" y="388390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58" name="Dreptunghi 57"/>
          <p:cNvSpPr/>
          <p:nvPr/>
        </p:nvSpPr>
        <p:spPr>
          <a:xfrm rot="5400000">
            <a:off x="5773277" y="3667884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59" name="Dreptunghi 58"/>
          <p:cNvSpPr/>
          <p:nvPr/>
        </p:nvSpPr>
        <p:spPr>
          <a:xfrm rot="5400000">
            <a:off x="5773277" y="3451860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0" name="Dreptunghi 59"/>
          <p:cNvSpPr/>
          <p:nvPr/>
        </p:nvSpPr>
        <p:spPr>
          <a:xfrm rot="5400000">
            <a:off x="5773277" y="3235836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1" name="Dreptunghi 60"/>
          <p:cNvSpPr/>
          <p:nvPr/>
        </p:nvSpPr>
        <p:spPr>
          <a:xfrm rot="5400000">
            <a:off x="5773277" y="3019812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2" name="Dreptunghi 61"/>
          <p:cNvSpPr/>
          <p:nvPr/>
        </p:nvSpPr>
        <p:spPr>
          <a:xfrm rot="5400000">
            <a:off x="5773277" y="280378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3" name="Dreptunghi 62"/>
          <p:cNvSpPr/>
          <p:nvPr/>
        </p:nvSpPr>
        <p:spPr>
          <a:xfrm rot="5400000">
            <a:off x="5773277" y="2587764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4" name="Dreptunghi 63"/>
          <p:cNvSpPr/>
          <p:nvPr/>
        </p:nvSpPr>
        <p:spPr>
          <a:xfrm rot="5400000">
            <a:off x="5773277" y="2371740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5" name="Dreptunghi 64"/>
          <p:cNvSpPr/>
          <p:nvPr/>
        </p:nvSpPr>
        <p:spPr>
          <a:xfrm rot="5400000">
            <a:off x="2748941" y="3982204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6" name="Dreptunghi 65"/>
          <p:cNvSpPr/>
          <p:nvPr/>
        </p:nvSpPr>
        <p:spPr>
          <a:xfrm rot="5400000">
            <a:off x="2748942" y="3811900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7" name="Dreptunghi 66"/>
          <p:cNvSpPr/>
          <p:nvPr/>
        </p:nvSpPr>
        <p:spPr>
          <a:xfrm rot="5400000">
            <a:off x="2748942" y="3595876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8" name="Dreptunghi 67"/>
          <p:cNvSpPr/>
          <p:nvPr/>
        </p:nvSpPr>
        <p:spPr>
          <a:xfrm rot="5400000">
            <a:off x="2748942" y="3379852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69" name="Dreptunghi 68"/>
          <p:cNvSpPr/>
          <p:nvPr/>
        </p:nvSpPr>
        <p:spPr>
          <a:xfrm rot="5400000">
            <a:off x="2748942" y="3163828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0" name="Dreptunghi 69"/>
          <p:cNvSpPr/>
          <p:nvPr/>
        </p:nvSpPr>
        <p:spPr>
          <a:xfrm rot="5400000">
            <a:off x="2748942" y="2947804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1" name="Dreptunghi 70"/>
          <p:cNvSpPr/>
          <p:nvPr/>
        </p:nvSpPr>
        <p:spPr>
          <a:xfrm rot="5400000">
            <a:off x="2748942" y="2731780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2" name="Dreptunghi 71"/>
          <p:cNvSpPr/>
          <p:nvPr/>
        </p:nvSpPr>
        <p:spPr>
          <a:xfrm rot="5400000">
            <a:off x="2748942" y="2515756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3" name="Dreptunghi 72"/>
          <p:cNvSpPr/>
          <p:nvPr/>
        </p:nvSpPr>
        <p:spPr>
          <a:xfrm rot="5400000">
            <a:off x="2748942" y="2299732"/>
            <a:ext cx="45719" cy="5760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4" name="Dreptunghi 73"/>
          <p:cNvSpPr/>
          <p:nvPr/>
        </p:nvSpPr>
        <p:spPr>
          <a:xfrm>
            <a:off x="107504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6" name="Dreptunghi 75"/>
          <p:cNvSpPr/>
          <p:nvPr/>
        </p:nvSpPr>
        <p:spPr>
          <a:xfrm>
            <a:off x="755576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7" name="Dreptunghi 76"/>
          <p:cNvSpPr/>
          <p:nvPr/>
        </p:nvSpPr>
        <p:spPr>
          <a:xfrm>
            <a:off x="1403648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78" name="Dreptunghi 77"/>
          <p:cNvSpPr/>
          <p:nvPr/>
        </p:nvSpPr>
        <p:spPr>
          <a:xfrm>
            <a:off x="1979712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1" name="Dreptunghi 80"/>
          <p:cNvSpPr/>
          <p:nvPr/>
        </p:nvSpPr>
        <p:spPr>
          <a:xfrm>
            <a:off x="6228184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2" name="Dreptunghi 81"/>
          <p:cNvSpPr/>
          <p:nvPr/>
        </p:nvSpPr>
        <p:spPr>
          <a:xfrm>
            <a:off x="6804248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3" name="Dreptunghi 82"/>
          <p:cNvSpPr/>
          <p:nvPr/>
        </p:nvSpPr>
        <p:spPr>
          <a:xfrm>
            <a:off x="7452320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4" name="Dreptunghi 83"/>
          <p:cNvSpPr/>
          <p:nvPr/>
        </p:nvSpPr>
        <p:spPr>
          <a:xfrm>
            <a:off x="8100392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5" name="Dreptunghi 84"/>
          <p:cNvSpPr/>
          <p:nvPr/>
        </p:nvSpPr>
        <p:spPr>
          <a:xfrm>
            <a:off x="8676456" y="32849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6" name="Dreptunghi 85"/>
          <p:cNvSpPr/>
          <p:nvPr/>
        </p:nvSpPr>
        <p:spPr>
          <a:xfrm rot="16200000">
            <a:off x="3966504" y="6075548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7" name="Dreptunghi 86"/>
          <p:cNvSpPr/>
          <p:nvPr/>
        </p:nvSpPr>
        <p:spPr>
          <a:xfrm rot="16200000">
            <a:off x="3966504" y="5546665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88" name="Dreptunghi 87"/>
          <p:cNvSpPr/>
          <p:nvPr/>
        </p:nvSpPr>
        <p:spPr>
          <a:xfrm rot="16200000">
            <a:off x="3966504" y="66267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cxnSp>
        <p:nvCxnSpPr>
          <p:cNvPr id="89" name="Conector drept 88"/>
          <p:cNvCxnSpPr/>
          <p:nvPr/>
        </p:nvCxnSpPr>
        <p:spPr>
          <a:xfrm>
            <a:off x="3250374" y="4505006"/>
            <a:ext cx="1" cy="234888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Conector drept 89"/>
          <p:cNvCxnSpPr/>
          <p:nvPr/>
        </p:nvCxnSpPr>
        <p:spPr>
          <a:xfrm>
            <a:off x="3236021" y="-9586"/>
            <a:ext cx="1" cy="2420888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Conector drept 90"/>
          <p:cNvCxnSpPr/>
          <p:nvPr/>
        </p:nvCxnSpPr>
        <p:spPr>
          <a:xfrm>
            <a:off x="5354835" y="-2"/>
            <a:ext cx="18000" cy="2420888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2" name="Conector drept 91"/>
          <p:cNvCxnSpPr/>
          <p:nvPr/>
        </p:nvCxnSpPr>
        <p:spPr>
          <a:xfrm>
            <a:off x="5340710" y="4509122"/>
            <a:ext cx="2" cy="2348878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1" name="Conector drept 100"/>
          <p:cNvCxnSpPr/>
          <p:nvPr/>
        </p:nvCxnSpPr>
        <p:spPr>
          <a:xfrm>
            <a:off x="0" y="4725144"/>
            <a:ext cx="248376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Conector drept 101"/>
          <p:cNvCxnSpPr/>
          <p:nvPr/>
        </p:nvCxnSpPr>
        <p:spPr>
          <a:xfrm>
            <a:off x="0" y="5301208"/>
            <a:ext cx="2483769" cy="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5" name="Conector drept 114"/>
          <p:cNvCxnSpPr/>
          <p:nvPr/>
        </p:nvCxnSpPr>
        <p:spPr>
          <a:xfrm>
            <a:off x="6072556" y="4724418"/>
            <a:ext cx="3096342" cy="2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6" name="Conector drept 115"/>
          <p:cNvCxnSpPr/>
          <p:nvPr/>
        </p:nvCxnSpPr>
        <p:spPr>
          <a:xfrm>
            <a:off x="6084170" y="5301209"/>
            <a:ext cx="3096341" cy="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2" name="Conector drept 121"/>
          <p:cNvCxnSpPr/>
          <p:nvPr/>
        </p:nvCxnSpPr>
        <p:spPr>
          <a:xfrm flipH="1">
            <a:off x="6084169" y="5301208"/>
            <a:ext cx="1" cy="1556792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6" name="Conector drept 125"/>
          <p:cNvCxnSpPr/>
          <p:nvPr/>
        </p:nvCxnSpPr>
        <p:spPr>
          <a:xfrm>
            <a:off x="5508104" y="5301208"/>
            <a:ext cx="0" cy="1556792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9" name="Conector drept 128"/>
          <p:cNvCxnSpPr/>
          <p:nvPr/>
        </p:nvCxnSpPr>
        <p:spPr>
          <a:xfrm flipH="1">
            <a:off x="3059831" y="5301208"/>
            <a:ext cx="1" cy="1556792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0" name="Conector drept 129"/>
          <p:cNvCxnSpPr/>
          <p:nvPr/>
        </p:nvCxnSpPr>
        <p:spPr>
          <a:xfrm>
            <a:off x="2483768" y="5301208"/>
            <a:ext cx="0" cy="1556792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2" name="Conector drept 131"/>
          <p:cNvCxnSpPr/>
          <p:nvPr/>
        </p:nvCxnSpPr>
        <p:spPr>
          <a:xfrm>
            <a:off x="6084168" y="-2"/>
            <a:ext cx="0" cy="1700810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5" name="Conector drept 134"/>
          <p:cNvCxnSpPr/>
          <p:nvPr/>
        </p:nvCxnSpPr>
        <p:spPr>
          <a:xfrm>
            <a:off x="5508104" y="-27384"/>
            <a:ext cx="0" cy="1728192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7" name="Conector drept 136"/>
          <p:cNvCxnSpPr/>
          <p:nvPr/>
        </p:nvCxnSpPr>
        <p:spPr>
          <a:xfrm flipH="1">
            <a:off x="3059831" y="-27384"/>
            <a:ext cx="1" cy="1728192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Conector drept 137"/>
          <p:cNvCxnSpPr/>
          <p:nvPr/>
        </p:nvCxnSpPr>
        <p:spPr>
          <a:xfrm>
            <a:off x="2483768" y="-27384"/>
            <a:ext cx="0" cy="1728192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Conector drept 139"/>
          <p:cNvCxnSpPr/>
          <p:nvPr/>
        </p:nvCxnSpPr>
        <p:spPr>
          <a:xfrm>
            <a:off x="2483769" y="2276872"/>
            <a:ext cx="0" cy="144016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3" name="Conector drept 142"/>
          <p:cNvCxnSpPr/>
          <p:nvPr/>
        </p:nvCxnSpPr>
        <p:spPr>
          <a:xfrm>
            <a:off x="2483768" y="4509120"/>
            <a:ext cx="1" cy="216026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5" name="Conector drept 144"/>
          <p:cNvCxnSpPr/>
          <p:nvPr/>
        </p:nvCxnSpPr>
        <p:spPr>
          <a:xfrm flipV="1">
            <a:off x="3059833" y="5301206"/>
            <a:ext cx="187277" cy="3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7" name="Conector drept 146"/>
          <p:cNvCxnSpPr/>
          <p:nvPr/>
        </p:nvCxnSpPr>
        <p:spPr>
          <a:xfrm>
            <a:off x="5292082" y="5301209"/>
            <a:ext cx="216022" cy="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9" name="Conector drept 148"/>
          <p:cNvCxnSpPr/>
          <p:nvPr/>
        </p:nvCxnSpPr>
        <p:spPr>
          <a:xfrm flipV="1">
            <a:off x="6084168" y="2276872"/>
            <a:ext cx="2" cy="144016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0" name="Conector drept 149"/>
          <p:cNvCxnSpPr/>
          <p:nvPr/>
        </p:nvCxnSpPr>
        <p:spPr>
          <a:xfrm>
            <a:off x="6084168" y="2276872"/>
            <a:ext cx="3096341" cy="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2" name="Conector drept 151"/>
          <p:cNvCxnSpPr/>
          <p:nvPr/>
        </p:nvCxnSpPr>
        <p:spPr>
          <a:xfrm>
            <a:off x="6084168" y="1700806"/>
            <a:ext cx="3096342" cy="2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" name="Conector drept 152"/>
          <p:cNvCxnSpPr/>
          <p:nvPr/>
        </p:nvCxnSpPr>
        <p:spPr>
          <a:xfrm rot="10800000">
            <a:off x="6084169" y="4509120"/>
            <a:ext cx="1" cy="216026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4" name="Conector drept 153"/>
          <p:cNvCxnSpPr/>
          <p:nvPr/>
        </p:nvCxnSpPr>
        <p:spPr>
          <a:xfrm flipH="1" flipV="1">
            <a:off x="3059832" y="1700809"/>
            <a:ext cx="187278" cy="2956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5" name="Conector drept 154"/>
          <p:cNvCxnSpPr/>
          <p:nvPr/>
        </p:nvCxnSpPr>
        <p:spPr>
          <a:xfrm flipH="1" flipV="1">
            <a:off x="5348989" y="1700088"/>
            <a:ext cx="176551" cy="431"/>
          </a:xfrm>
          <a:prstGeom prst="line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8" name="Conector drept 157"/>
          <p:cNvCxnSpPr/>
          <p:nvPr/>
        </p:nvCxnSpPr>
        <p:spPr>
          <a:xfrm>
            <a:off x="-36512" y="1700808"/>
            <a:ext cx="2520281" cy="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9" name="Conector drept 158"/>
          <p:cNvCxnSpPr/>
          <p:nvPr/>
        </p:nvCxnSpPr>
        <p:spPr>
          <a:xfrm>
            <a:off x="-36512" y="2276872"/>
            <a:ext cx="2520281" cy="0"/>
          </a:xfrm>
          <a:prstGeom prst="line">
            <a:avLst/>
          </a:prstGeom>
          <a:ln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2" name="Dreptunghi 161"/>
          <p:cNvSpPr/>
          <p:nvPr/>
        </p:nvSpPr>
        <p:spPr>
          <a:xfrm rot="16200000">
            <a:off x="4038512" y="1226184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63" name="Dreptunghi 162"/>
          <p:cNvSpPr/>
          <p:nvPr/>
        </p:nvSpPr>
        <p:spPr>
          <a:xfrm rot="16200000">
            <a:off x="4038512" y="650120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64" name="Dreptunghi 163"/>
          <p:cNvSpPr/>
          <p:nvPr/>
        </p:nvSpPr>
        <p:spPr>
          <a:xfrm rot="16200000">
            <a:off x="4025368" y="74056"/>
            <a:ext cx="360040" cy="1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pic>
        <p:nvPicPr>
          <p:cNvPr id="1026" name="Picture 2" descr="C:\Users\EXAMENE\Desktop\descărcare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47350" y="5736454"/>
            <a:ext cx="1232697" cy="83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EXAMENE\Desktop\lamborghinigallard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3" b="53834"/>
          <a:stretch>
            <a:fillRect/>
          </a:stretch>
        </p:blipFill>
        <p:spPr bwMode="auto">
          <a:xfrm>
            <a:off x="6516216" y="2420888"/>
            <a:ext cx="1728192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XAMENE\Desktop\153856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" t="41925" r="73826"/>
          <a:stretch>
            <a:fillRect/>
          </a:stretch>
        </p:blipFill>
        <p:spPr bwMode="auto">
          <a:xfrm rot="5400000">
            <a:off x="1275999" y="3067401"/>
            <a:ext cx="792088" cy="1820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EXAMENE\Desktop\1538563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47" b="59596"/>
          <a:stretch>
            <a:fillRect/>
          </a:stretch>
        </p:blipFill>
        <p:spPr bwMode="auto">
          <a:xfrm rot="10800000">
            <a:off x="3146568" y="-387424"/>
            <a:ext cx="921377" cy="144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EXAMENE\Desktop\stick-man-thinking-clip-art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27784" y="1772816"/>
            <a:ext cx="379735" cy="611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10" descr="C:\Users\EXAMENE\Desktop\stick-man-thinking-clip-art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74777" y="1734135"/>
            <a:ext cx="363005" cy="58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10" descr="C:\Users\EXAMENE\Desktop\stick-man-thinking-clip-art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447" y="4561899"/>
            <a:ext cx="353452" cy="56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10" descr="C:\Users\EXAMENE\Desktop\stick-man-thinking-clip-art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67274" y="4701678"/>
            <a:ext cx="313108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Dreptunghi 164"/>
          <p:cNvSpPr/>
          <p:nvPr/>
        </p:nvSpPr>
        <p:spPr>
          <a:xfrm rot="5400000">
            <a:off x="1426761" y="4409694"/>
            <a:ext cx="45719" cy="414878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68" name="Schemă logică: Proces 167"/>
          <p:cNvSpPr/>
          <p:nvPr/>
        </p:nvSpPr>
        <p:spPr>
          <a:xfrm rot="5400000">
            <a:off x="1817122" y="4359327"/>
            <a:ext cx="206791" cy="526916"/>
          </a:xfrm>
          <a:prstGeom prst="flowChartProcess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84" name="Schemă logică: Conector 183"/>
          <p:cNvSpPr/>
          <p:nvPr/>
        </p:nvSpPr>
        <p:spPr>
          <a:xfrm>
            <a:off x="1700681" y="4546241"/>
            <a:ext cx="126014" cy="126014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92" name="Dreptunghi 191"/>
          <p:cNvSpPr/>
          <p:nvPr/>
        </p:nvSpPr>
        <p:spPr>
          <a:xfrm rot="16200000">
            <a:off x="6917526" y="2142436"/>
            <a:ext cx="64315" cy="429209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93" name="Schemă logică: Proces 192"/>
          <p:cNvSpPr/>
          <p:nvPr/>
        </p:nvSpPr>
        <p:spPr>
          <a:xfrm rot="16200000">
            <a:off x="6401635" y="2085421"/>
            <a:ext cx="144014" cy="526916"/>
          </a:xfrm>
          <a:prstGeom prst="flowChartProcess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97" name="Dreptunghi 196"/>
          <p:cNvSpPr/>
          <p:nvPr/>
        </p:nvSpPr>
        <p:spPr>
          <a:xfrm>
            <a:off x="3095836" y="1127977"/>
            <a:ext cx="45719" cy="49434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98" name="Schemă logică: Proces 197"/>
          <p:cNvSpPr/>
          <p:nvPr/>
        </p:nvSpPr>
        <p:spPr>
          <a:xfrm>
            <a:off x="2987824" y="620688"/>
            <a:ext cx="252028" cy="526916"/>
          </a:xfrm>
          <a:prstGeom prst="flowChartProcess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01" name="Schemă logică: Conector 200"/>
          <p:cNvSpPr/>
          <p:nvPr/>
        </p:nvSpPr>
        <p:spPr>
          <a:xfrm>
            <a:off x="3055688" y="665693"/>
            <a:ext cx="126014" cy="126014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02" name="Dreptunghi 201"/>
          <p:cNvSpPr/>
          <p:nvPr/>
        </p:nvSpPr>
        <p:spPr>
          <a:xfrm>
            <a:off x="5389094" y="6050508"/>
            <a:ext cx="45719" cy="49434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03" name="Schemă logică: Proces 202"/>
          <p:cNvSpPr/>
          <p:nvPr/>
        </p:nvSpPr>
        <p:spPr>
          <a:xfrm>
            <a:off x="5301082" y="5533905"/>
            <a:ext cx="252028" cy="526916"/>
          </a:xfrm>
          <a:prstGeom prst="flowChartProcess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06" name="Schemă logică: Conector 205"/>
          <p:cNvSpPr/>
          <p:nvPr/>
        </p:nvSpPr>
        <p:spPr>
          <a:xfrm>
            <a:off x="5348915" y="5562237"/>
            <a:ext cx="126014" cy="126014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31" name="Schemă logică: Conector 130"/>
          <p:cNvSpPr/>
          <p:nvPr/>
        </p:nvSpPr>
        <p:spPr>
          <a:xfrm>
            <a:off x="6568089" y="2288802"/>
            <a:ext cx="126014" cy="126014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46" name="Schemă logică: Conector 145"/>
          <p:cNvSpPr/>
          <p:nvPr/>
        </p:nvSpPr>
        <p:spPr>
          <a:xfrm>
            <a:off x="4617005" y="7499791"/>
            <a:ext cx="126014" cy="126014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60" name="Schemă logică: Conector 159"/>
          <p:cNvSpPr/>
          <p:nvPr/>
        </p:nvSpPr>
        <p:spPr>
          <a:xfrm>
            <a:off x="2033718" y="4539049"/>
            <a:ext cx="126014" cy="126014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61" name="Schemă logică: Conector 160"/>
          <p:cNvSpPr/>
          <p:nvPr/>
        </p:nvSpPr>
        <p:spPr>
          <a:xfrm>
            <a:off x="6248400" y="2285288"/>
            <a:ext cx="126014" cy="126014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36" name="Schemă logică: Conector 183"/>
          <p:cNvSpPr/>
          <p:nvPr/>
        </p:nvSpPr>
        <p:spPr>
          <a:xfrm>
            <a:off x="5351527" y="5904000"/>
            <a:ext cx="126014" cy="126014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41" name="Schemă logică: Conector 183"/>
          <p:cNvSpPr/>
          <p:nvPr/>
        </p:nvSpPr>
        <p:spPr>
          <a:xfrm>
            <a:off x="3055688" y="996048"/>
            <a:ext cx="126014" cy="126014"/>
          </a:xfrm>
          <a:prstGeom prst="flowChartConnector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27" name="Schemă logică: Conector 183"/>
          <p:cNvSpPr/>
          <p:nvPr/>
        </p:nvSpPr>
        <p:spPr>
          <a:xfrm rot="418897">
            <a:off x="5348914" y="5742259"/>
            <a:ext cx="126014" cy="126014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28" name="Schemă logică: Conector 183"/>
          <p:cNvSpPr/>
          <p:nvPr/>
        </p:nvSpPr>
        <p:spPr>
          <a:xfrm rot="418897">
            <a:off x="3050831" y="821139"/>
            <a:ext cx="126014" cy="126014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33" name="Schemă logică: Conector 183"/>
          <p:cNvSpPr/>
          <p:nvPr/>
        </p:nvSpPr>
        <p:spPr>
          <a:xfrm rot="418897">
            <a:off x="6403871" y="2295994"/>
            <a:ext cx="126014" cy="126014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34" name="Schemă logică: Conector 183"/>
          <p:cNvSpPr/>
          <p:nvPr/>
        </p:nvSpPr>
        <p:spPr>
          <a:xfrm rot="418897">
            <a:off x="1862596" y="4539049"/>
            <a:ext cx="126014" cy="126014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34803531"/>
      </p:ext>
    </p:extLst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1</Words>
  <Application>Microsoft Office PowerPoint</Application>
  <PresentationFormat>Expunere pe ecran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Temă Office</vt:lpstr>
      <vt:lpstr>Prezentare PowerPoint</vt:lpstr>
    </vt:vector>
  </TitlesOfParts>
  <Company>Unitate Scolara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EXAMENE</dc:creator>
  <cp:lastModifiedBy>RePack by Diakov</cp:lastModifiedBy>
  <cp:revision>35</cp:revision>
  <dcterms:created xsi:type="dcterms:W3CDTF">2014-01-24T07:11:45Z</dcterms:created>
  <dcterms:modified xsi:type="dcterms:W3CDTF">2021-03-02T08:24:55Z</dcterms:modified>
</cp:coreProperties>
</file>